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4032" r:id="rId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6B5B81-6B34-5D44-B8AD-A03721DA90B9}" type="datetimeFigureOut">
              <a:rPr lang="nb-NO" smtClean="0"/>
              <a:t>24.06.2025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50F28D-AFAA-3B46-8372-B6D67E3FEE4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54773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1EEDF-C0B3-4AF7-8FE6-CB5B73D87C50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0377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BCBE351-6F25-4D49-9B9F-544C6161C9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897240"/>
            <a:ext cx="10515600" cy="1192410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4714E39B-DB7E-390E-77F3-A93FF831D3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45458" y="1950012"/>
            <a:ext cx="6901083" cy="214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457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7687BAE0-4B8E-46BF-B389-3A84CD68B6F5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9C412713-8567-4C4E-9C56-969E4C4DB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81600" cy="1325563"/>
          </a:xfrm>
        </p:spPr>
        <p:txBody>
          <a:bodyPr/>
          <a:lstStyle>
            <a:lvl1pPr>
              <a:defRPr b="0" i="0">
                <a:latin typeface="Lato" panose="020F0502020204030203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8784F73-6E01-407B-A9CD-341404CE5E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CFF42CA6-9B60-4350-A890-09AE68E652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91315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4_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7687BAE0-4B8E-46BF-B389-3A84CD68B6F5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9C412713-8567-4C4E-9C56-969E4C4DB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81600" cy="1325563"/>
          </a:xfrm>
        </p:spPr>
        <p:txBody>
          <a:bodyPr/>
          <a:lstStyle>
            <a:lvl1pPr>
              <a:defRPr b="0" i="0">
                <a:latin typeface="Lato" panose="020F0502020204030203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8784F73-6E01-407B-A9CD-341404CE5E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CFF42CA6-9B60-4350-A890-09AE68E652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7844271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e 5">
            <a:extLst>
              <a:ext uri="{FF2B5EF4-FFF2-40B4-BE49-F238E27FC236}">
                <a16:creationId xmlns:a16="http://schemas.microsoft.com/office/drawing/2014/main" id="{D0A1ED94-88AD-4DDE-828B-E8586D892263}"/>
              </a:ext>
            </a:extLst>
          </p:cNvPr>
          <p:cNvSpPr/>
          <p:nvPr userDrawn="1"/>
        </p:nvSpPr>
        <p:spPr>
          <a:xfrm>
            <a:off x="174172" y="365125"/>
            <a:ext cx="1325563" cy="132556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91FD229B-C989-448E-B67A-881E5942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51571" cy="1325563"/>
          </a:xfrm>
        </p:spPr>
        <p:txBody>
          <a:bodyPr/>
          <a:lstStyle>
            <a:lvl1pPr>
              <a:defRPr b="1" i="0">
                <a:latin typeface="Lato" panose="020F0502020204030203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16695367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e 5">
            <a:extLst>
              <a:ext uri="{FF2B5EF4-FFF2-40B4-BE49-F238E27FC236}">
                <a16:creationId xmlns:a16="http://schemas.microsoft.com/office/drawing/2014/main" id="{D0A1ED94-88AD-4DDE-828B-E8586D892263}"/>
              </a:ext>
            </a:extLst>
          </p:cNvPr>
          <p:cNvSpPr/>
          <p:nvPr userDrawn="1"/>
        </p:nvSpPr>
        <p:spPr>
          <a:xfrm>
            <a:off x="174172" y="365125"/>
            <a:ext cx="1325563" cy="1325563"/>
          </a:xfrm>
          <a:prstGeom prst="ellipse">
            <a:avLst/>
          </a:prstGeom>
          <a:solidFill>
            <a:srgbClr val="E3F1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91FD229B-C989-448E-B67A-881E5942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51571" cy="1325563"/>
          </a:xfrm>
        </p:spPr>
        <p:txBody>
          <a:bodyPr/>
          <a:lstStyle>
            <a:lvl1pPr>
              <a:defRPr b="1" i="0">
                <a:latin typeface="Lato" panose="020F0502020204030203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30685431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e 5">
            <a:extLst>
              <a:ext uri="{FF2B5EF4-FFF2-40B4-BE49-F238E27FC236}">
                <a16:creationId xmlns:a16="http://schemas.microsoft.com/office/drawing/2014/main" id="{D0A1ED94-88AD-4DDE-828B-E8586D892263}"/>
              </a:ext>
            </a:extLst>
          </p:cNvPr>
          <p:cNvSpPr/>
          <p:nvPr userDrawn="1"/>
        </p:nvSpPr>
        <p:spPr>
          <a:xfrm>
            <a:off x="174172" y="365125"/>
            <a:ext cx="1325563" cy="132556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91FD229B-C989-448E-B67A-881E5942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51571" cy="1325563"/>
          </a:xfrm>
        </p:spPr>
        <p:txBody>
          <a:bodyPr/>
          <a:lstStyle>
            <a:lvl1pPr>
              <a:defRPr b="1" i="0">
                <a:latin typeface="Lato" panose="020F0502020204030203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12969315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e 5">
            <a:extLst>
              <a:ext uri="{FF2B5EF4-FFF2-40B4-BE49-F238E27FC236}">
                <a16:creationId xmlns:a16="http://schemas.microsoft.com/office/drawing/2014/main" id="{D0A1ED94-88AD-4DDE-828B-E8586D892263}"/>
              </a:ext>
            </a:extLst>
          </p:cNvPr>
          <p:cNvSpPr/>
          <p:nvPr userDrawn="1"/>
        </p:nvSpPr>
        <p:spPr>
          <a:xfrm>
            <a:off x="174172" y="365125"/>
            <a:ext cx="1325563" cy="1325563"/>
          </a:xfrm>
          <a:prstGeom prst="ellipse">
            <a:avLst/>
          </a:prstGeom>
          <a:solidFill>
            <a:srgbClr val="EEE9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91FD229B-C989-448E-B67A-881E5942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51571" cy="1325563"/>
          </a:xfrm>
        </p:spPr>
        <p:txBody>
          <a:bodyPr/>
          <a:lstStyle>
            <a:lvl1pPr>
              <a:defRPr b="1" i="0">
                <a:latin typeface="Lato" panose="020F0502020204030203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29103263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02079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 descr="Et bilde som inneholder tekst, kvittering&#10;&#10;Automatisk generert beskrivelse">
            <a:extLst>
              <a:ext uri="{FF2B5EF4-FFF2-40B4-BE49-F238E27FC236}">
                <a16:creationId xmlns:a16="http://schemas.microsoft.com/office/drawing/2014/main" id="{B58EFB3C-4574-42E1-9E7F-3197B86CE8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308" y="1140301"/>
            <a:ext cx="11013383" cy="4577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022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llipse 11">
            <a:extLst>
              <a:ext uri="{FF2B5EF4-FFF2-40B4-BE49-F238E27FC236}">
                <a16:creationId xmlns:a16="http://schemas.microsoft.com/office/drawing/2014/main" id="{02C75A96-687A-40F7-8C9B-140EAB75D709}"/>
              </a:ext>
            </a:extLst>
          </p:cNvPr>
          <p:cNvSpPr/>
          <p:nvPr userDrawn="1"/>
        </p:nvSpPr>
        <p:spPr>
          <a:xfrm>
            <a:off x="801650" y="1858963"/>
            <a:ext cx="2387600" cy="23876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4DD2FC4A-C6DE-4A8A-8D69-5574F24B07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97098" y="1122363"/>
            <a:ext cx="7948551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4800" b="1" i="0">
                <a:latin typeface="Lato" panose="020F0502020204030203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AC40F08-96AD-4963-8F87-03EBE4A341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97098" y="3602038"/>
            <a:ext cx="7948552" cy="1655762"/>
          </a:xfrm>
        </p:spPr>
        <p:txBody>
          <a:bodyPr/>
          <a:lstStyle>
            <a:lvl1pPr marL="0" indent="0" algn="l">
              <a:lnSpc>
                <a:spcPct val="150000"/>
              </a:lnSpc>
              <a:buNone/>
              <a:defRPr sz="24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</p:spTree>
    <p:extLst>
      <p:ext uri="{BB962C8B-B14F-4D97-AF65-F5344CB8AC3E}">
        <p14:creationId xmlns:p14="http://schemas.microsoft.com/office/powerpoint/2010/main" val="2598869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llipse 7">
            <a:extLst>
              <a:ext uri="{FF2B5EF4-FFF2-40B4-BE49-F238E27FC236}">
                <a16:creationId xmlns:a16="http://schemas.microsoft.com/office/drawing/2014/main" id="{24B1B380-5B12-48CB-A16A-B43C3088F515}"/>
              </a:ext>
            </a:extLst>
          </p:cNvPr>
          <p:cNvSpPr/>
          <p:nvPr userDrawn="1"/>
        </p:nvSpPr>
        <p:spPr>
          <a:xfrm>
            <a:off x="180110" y="365125"/>
            <a:ext cx="1325563" cy="132556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&lt;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E75E58BE-D007-40EE-A925-85F59ADD9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57509" cy="132556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200" b="1" i="0">
                <a:latin typeface="Lato" panose="020F0502020204030203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ADD1C48-B8E5-49B9-A652-602F8927D9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816878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llipse 7">
            <a:extLst>
              <a:ext uri="{FF2B5EF4-FFF2-40B4-BE49-F238E27FC236}">
                <a16:creationId xmlns:a16="http://schemas.microsoft.com/office/drawing/2014/main" id="{24B1B380-5B12-48CB-A16A-B43C3088F515}"/>
              </a:ext>
            </a:extLst>
          </p:cNvPr>
          <p:cNvSpPr/>
          <p:nvPr userDrawn="1"/>
        </p:nvSpPr>
        <p:spPr>
          <a:xfrm>
            <a:off x="180110" y="365125"/>
            <a:ext cx="1325563" cy="1325563"/>
          </a:xfrm>
          <a:prstGeom prst="ellipse">
            <a:avLst/>
          </a:prstGeom>
          <a:solidFill>
            <a:srgbClr val="EEE9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E75E58BE-D007-40EE-A925-85F59ADD9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57509" cy="132556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200" b="1" i="0">
                <a:latin typeface="Lato" panose="020F0502020204030203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ADD1C48-B8E5-49B9-A652-602F8927D9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508052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llipse 7">
            <a:extLst>
              <a:ext uri="{FF2B5EF4-FFF2-40B4-BE49-F238E27FC236}">
                <a16:creationId xmlns:a16="http://schemas.microsoft.com/office/drawing/2014/main" id="{24B1B380-5B12-48CB-A16A-B43C3088F515}"/>
              </a:ext>
            </a:extLst>
          </p:cNvPr>
          <p:cNvSpPr/>
          <p:nvPr userDrawn="1"/>
        </p:nvSpPr>
        <p:spPr>
          <a:xfrm>
            <a:off x="180110" y="365125"/>
            <a:ext cx="1325563" cy="1325563"/>
          </a:xfrm>
          <a:prstGeom prst="ellipse">
            <a:avLst/>
          </a:prstGeom>
          <a:solidFill>
            <a:srgbClr val="E3F1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E75E58BE-D007-40EE-A925-85F59ADD9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57509" cy="132556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200" b="1" i="0">
                <a:latin typeface="Lato" panose="020F0502020204030203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ADD1C48-B8E5-49B9-A652-602F8927D9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892335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B65DD79-699B-43BE-BFAD-CB3728C41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lnSpc>
                <a:spcPct val="150000"/>
              </a:lnSpc>
              <a:defRPr sz="4000" b="1" i="0">
                <a:latin typeface="Lato" panose="020F0502020204030203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BCBE351-6F25-4D49-9B9F-544C6161C9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969782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ssholder for bilde 2">
            <a:extLst>
              <a:ext uri="{FF2B5EF4-FFF2-40B4-BE49-F238E27FC236}">
                <a16:creationId xmlns:a16="http://schemas.microsoft.com/office/drawing/2014/main" id="{CB314C87-BC4D-4535-9B1F-A7C931ED1A6B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172202" y="0"/>
            <a:ext cx="6019798" cy="6857999"/>
          </a:xfrm>
        </p:spPr>
        <p:txBody>
          <a:bodyPr/>
          <a:lstStyle>
            <a:lvl1pPr marL="0" indent="0">
              <a:buNone/>
              <a:defRPr sz="32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B2909CAB-019B-4A3D-A7E0-E6514159FBDE}"/>
              </a:ext>
            </a:extLst>
          </p:cNvPr>
          <p:cNvSpPr/>
          <p:nvPr userDrawn="1"/>
        </p:nvSpPr>
        <p:spPr>
          <a:xfrm>
            <a:off x="191984" y="365125"/>
            <a:ext cx="1325563" cy="1325563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9C412713-8567-4C4E-9C56-969E4C4DB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535384" cy="1325563"/>
          </a:xfrm>
        </p:spPr>
        <p:txBody>
          <a:bodyPr>
            <a:normAutofit/>
          </a:bodyPr>
          <a:lstStyle>
            <a:lvl1pPr>
              <a:defRPr sz="3200" b="1" i="0">
                <a:latin typeface="Lato" panose="020F0502020204030203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8784F73-6E01-407B-A9CD-341404CE5E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lnSpc>
                <a:spcPct val="10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lnSpc>
                <a:spcPct val="10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lnSpc>
                <a:spcPct val="10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lnSpc>
                <a:spcPct val="10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lnSpc>
                <a:spcPct val="10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373814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30A0E466-95D8-4B43-AD17-F5AD4630BB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2888" y="0"/>
            <a:ext cx="4849112" cy="6858000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B2909CAB-019B-4A3D-A7E0-E6514159FBDE}"/>
              </a:ext>
            </a:extLst>
          </p:cNvPr>
          <p:cNvSpPr/>
          <p:nvPr userDrawn="1"/>
        </p:nvSpPr>
        <p:spPr>
          <a:xfrm>
            <a:off x="191983" y="365125"/>
            <a:ext cx="1325563" cy="1325563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9C412713-8567-4C4E-9C56-969E4C4DB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5747656" cy="1325563"/>
          </a:xfrm>
        </p:spPr>
        <p:txBody>
          <a:bodyPr/>
          <a:lstStyle>
            <a:lvl1pPr>
              <a:defRPr b="1" i="0">
                <a:latin typeface="Lato" panose="020F0502020204030203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8784F73-6E01-407B-A9CD-341404CE5E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393873" cy="4351338"/>
          </a:xfrm>
        </p:spPr>
        <p:txBody>
          <a:bodyPr/>
          <a:lstStyle>
            <a:lvl1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  <a:p>
            <a:pPr lvl="4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86265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9_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llipse 7">
            <a:extLst>
              <a:ext uri="{FF2B5EF4-FFF2-40B4-BE49-F238E27FC236}">
                <a16:creationId xmlns:a16="http://schemas.microsoft.com/office/drawing/2014/main" id="{F4B11F74-1672-4AF7-B1CD-411A572CD7D5}"/>
              </a:ext>
            </a:extLst>
          </p:cNvPr>
          <p:cNvSpPr/>
          <p:nvPr userDrawn="1"/>
        </p:nvSpPr>
        <p:spPr>
          <a:xfrm>
            <a:off x="174172" y="365125"/>
            <a:ext cx="1325563" cy="1325563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9C412713-8567-4C4E-9C56-969E4C4DB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51571" cy="1325563"/>
          </a:xfrm>
        </p:spPr>
        <p:txBody>
          <a:bodyPr/>
          <a:lstStyle>
            <a:lvl1pPr>
              <a:defRPr b="1" i="0">
                <a:latin typeface="Lato" panose="020F0502020204030203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8784F73-6E01-407B-A9CD-341404CE5E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CFF42CA6-9B60-4350-A890-09AE68E652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lnSpc>
                <a:spcPct val="150000"/>
              </a:lnSpc>
              <a:defRPr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914980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F99359D9-FCD8-45E3-BCCA-40BE03916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160DDC64-28FD-40EB-A3EA-07BDF24782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1253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918674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rgbClr val="2B2B2B"/>
          </a:solidFill>
          <a:latin typeface="Lato" panose="020F05020202040302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E2E9A1-D1E4-6C0F-9A17-238A854B36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4">
            <a:extLst>
              <a:ext uri="{FF2B5EF4-FFF2-40B4-BE49-F238E27FC236}">
                <a16:creationId xmlns:a16="http://schemas.microsoft.com/office/drawing/2014/main" id="{FA6D3FAF-7F16-2425-D4E8-9740711BE25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58471" y="980938"/>
            <a:ext cx="9601200" cy="502628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800" b="0" i="0" u="none" strike="noStrike" kern="1200" cap="none" spc="0" normalizeH="0" baseline="0" noProof="0">
              <a:ln>
                <a:noFill/>
              </a:ln>
              <a:solidFill>
                <a:srgbClr val="2B2B2B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Freeform: Shape 20">
            <a:extLst>
              <a:ext uri="{FF2B5EF4-FFF2-40B4-BE49-F238E27FC236}">
                <a16:creationId xmlns:a16="http://schemas.microsoft.com/office/drawing/2014/main" id="{77A5C391-A397-3A57-1735-68516014BE7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5400000">
            <a:off x="4039747" y="-912700"/>
            <a:ext cx="5023762" cy="8816092"/>
          </a:xfrm>
          <a:custGeom>
            <a:avLst/>
            <a:gdLst>
              <a:gd name="connsiteX0" fmla="*/ 0 w 885897"/>
              <a:gd name="connsiteY0" fmla="*/ 1595213 h 1595213"/>
              <a:gd name="connsiteX1" fmla="*/ 0 w 885897"/>
              <a:gd name="connsiteY1" fmla="*/ 0 h 1595213"/>
              <a:gd name="connsiteX2" fmla="*/ 885897 w 885897"/>
              <a:gd name="connsiteY2" fmla="*/ 0 h 1595213"/>
              <a:gd name="connsiteX3" fmla="*/ 881972 w 885897"/>
              <a:gd name="connsiteY3" fmla="*/ 148944 h 1595213"/>
              <a:gd name="connsiteX4" fmla="*/ 86486 w 885897"/>
              <a:gd name="connsiteY4" fmla="*/ 1587366 h 1595213"/>
              <a:gd name="connsiteX5" fmla="*/ 0 w 885897"/>
              <a:gd name="connsiteY5" fmla="*/ 1595213 h 1595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5897" h="1595213">
                <a:moveTo>
                  <a:pt x="0" y="1595213"/>
                </a:moveTo>
                <a:lnTo>
                  <a:pt x="0" y="0"/>
                </a:lnTo>
                <a:lnTo>
                  <a:pt x="885897" y="0"/>
                </a:lnTo>
                <a:lnTo>
                  <a:pt x="881972" y="148944"/>
                </a:lnTo>
                <a:cubicBezTo>
                  <a:pt x="841826" y="906800"/>
                  <a:pt x="507503" y="1510542"/>
                  <a:pt x="86486" y="1587366"/>
                </a:cubicBezTo>
                <a:lnTo>
                  <a:pt x="0" y="1595213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800" b="0" i="0" u="none" strike="noStrike" kern="1200" cap="none" spc="0" normalizeH="0" baseline="0" noProof="0" dirty="0">
              <a:ln>
                <a:noFill/>
              </a:ln>
              <a:solidFill>
                <a:srgbClr val="2B2B2B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" name="Freeform: Shape 20">
            <a:extLst>
              <a:ext uri="{FF2B5EF4-FFF2-40B4-BE49-F238E27FC236}">
                <a16:creationId xmlns:a16="http://schemas.microsoft.com/office/drawing/2014/main" id="{86600D86-6D94-8EF8-5BFD-2C20943732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5400000">
            <a:off x="5460552" y="-458488"/>
            <a:ext cx="4059693" cy="6938546"/>
          </a:xfrm>
          <a:custGeom>
            <a:avLst/>
            <a:gdLst>
              <a:gd name="connsiteX0" fmla="*/ 0 w 885897"/>
              <a:gd name="connsiteY0" fmla="*/ 1595213 h 1595213"/>
              <a:gd name="connsiteX1" fmla="*/ 0 w 885897"/>
              <a:gd name="connsiteY1" fmla="*/ 0 h 1595213"/>
              <a:gd name="connsiteX2" fmla="*/ 885897 w 885897"/>
              <a:gd name="connsiteY2" fmla="*/ 0 h 1595213"/>
              <a:gd name="connsiteX3" fmla="*/ 881972 w 885897"/>
              <a:gd name="connsiteY3" fmla="*/ 148944 h 1595213"/>
              <a:gd name="connsiteX4" fmla="*/ 86486 w 885897"/>
              <a:gd name="connsiteY4" fmla="*/ 1587366 h 1595213"/>
              <a:gd name="connsiteX5" fmla="*/ 0 w 885897"/>
              <a:gd name="connsiteY5" fmla="*/ 1595213 h 1595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5897" h="1595213">
                <a:moveTo>
                  <a:pt x="0" y="1595213"/>
                </a:moveTo>
                <a:lnTo>
                  <a:pt x="0" y="0"/>
                </a:lnTo>
                <a:lnTo>
                  <a:pt x="885897" y="0"/>
                </a:lnTo>
                <a:lnTo>
                  <a:pt x="881972" y="148944"/>
                </a:lnTo>
                <a:cubicBezTo>
                  <a:pt x="841826" y="906800"/>
                  <a:pt x="507503" y="1510542"/>
                  <a:pt x="86486" y="1587366"/>
                </a:cubicBezTo>
                <a:lnTo>
                  <a:pt x="0" y="1595213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800" b="0" i="0" u="none" strike="noStrike" kern="1200" cap="none" spc="0" normalizeH="0" baseline="0" noProof="0" dirty="0">
              <a:ln>
                <a:noFill/>
              </a:ln>
              <a:solidFill>
                <a:srgbClr val="2B2B2B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5" name="Freeform: Shape 16">
            <a:extLst>
              <a:ext uri="{FF2B5EF4-FFF2-40B4-BE49-F238E27FC236}">
                <a16:creationId xmlns:a16="http://schemas.microsoft.com/office/drawing/2014/main" id="{E451639C-940B-09F9-093C-D6374D228D6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5400000">
            <a:off x="8423978" y="64904"/>
            <a:ext cx="1619655" cy="3451728"/>
          </a:xfrm>
          <a:custGeom>
            <a:avLst/>
            <a:gdLst>
              <a:gd name="connsiteX0" fmla="*/ 0 w 885897"/>
              <a:gd name="connsiteY0" fmla="*/ 1595213 h 1595213"/>
              <a:gd name="connsiteX1" fmla="*/ 0 w 885897"/>
              <a:gd name="connsiteY1" fmla="*/ 0 h 1595213"/>
              <a:gd name="connsiteX2" fmla="*/ 885897 w 885897"/>
              <a:gd name="connsiteY2" fmla="*/ 0 h 1595213"/>
              <a:gd name="connsiteX3" fmla="*/ 881972 w 885897"/>
              <a:gd name="connsiteY3" fmla="*/ 148944 h 1595213"/>
              <a:gd name="connsiteX4" fmla="*/ 86486 w 885897"/>
              <a:gd name="connsiteY4" fmla="*/ 1587366 h 1595213"/>
              <a:gd name="connsiteX5" fmla="*/ 0 w 885897"/>
              <a:gd name="connsiteY5" fmla="*/ 1595213 h 1595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5897" h="1595213">
                <a:moveTo>
                  <a:pt x="0" y="1595213"/>
                </a:moveTo>
                <a:lnTo>
                  <a:pt x="0" y="0"/>
                </a:lnTo>
                <a:lnTo>
                  <a:pt x="885897" y="0"/>
                </a:lnTo>
                <a:lnTo>
                  <a:pt x="881972" y="148944"/>
                </a:lnTo>
                <a:cubicBezTo>
                  <a:pt x="841826" y="906800"/>
                  <a:pt x="507503" y="1510542"/>
                  <a:pt x="86486" y="1587366"/>
                </a:cubicBezTo>
                <a:lnTo>
                  <a:pt x="0" y="1595213"/>
                </a:lnTo>
                <a:close/>
              </a:path>
            </a:pathLst>
          </a:custGeom>
          <a:solidFill>
            <a:srgbClr val="FFE4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800" b="0" i="0" u="none" strike="noStrike" kern="1200" cap="none" spc="0" normalizeH="0" baseline="0" noProof="0" dirty="0">
              <a:ln>
                <a:noFill/>
              </a:ln>
              <a:solidFill>
                <a:srgbClr val="2B2B2B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cxnSp>
        <p:nvCxnSpPr>
          <p:cNvPr id="6" name="Straight Arrow Connector 31">
            <a:extLst>
              <a:ext uri="{FF2B5EF4-FFF2-40B4-BE49-F238E27FC236}">
                <a16:creationId xmlns:a16="http://schemas.microsoft.com/office/drawing/2014/main" id="{A6B48074-E8E1-C93F-B742-15A02B8386C6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1358470" y="980939"/>
            <a:ext cx="9102437" cy="2063400"/>
          </a:xfrm>
          <a:prstGeom prst="straightConnector1">
            <a:avLst/>
          </a:prstGeom>
          <a:ln w="12700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33">
            <a:extLst>
              <a:ext uri="{FF2B5EF4-FFF2-40B4-BE49-F238E27FC236}">
                <a16:creationId xmlns:a16="http://schemas.microsoft.com/office/drawing/2014/main" id="{C1664DB7-B056-88CE-B0BC-38B0297FB2CF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1358470" y="1208083"/>
            <a:ext cx="9209677" cy="4733998"/>
          </a:xfrm>
          <a:prstGeom prst="straightConnector1">
            <a:avLst/>
          </a:prstGeom>
          <a:ln w="12700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35">
            <a:extLst>
              <a:ext uri="{FF2B5EF4-FFF2-40B4-BE49-F238E27FC236}">
                <a16:creationId xmlns:a16="http://schemas.microsoft.com/office/drawing/2014/main" id="{D57EBBAF-C27D-B02E-3AE2-3A601827217E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5909688" y="1443183"/>
            <a:ext cx="4909875" cy="4611710"/>
          </a:xfrm>
          <a:prstGeom prst="straightConnector1">
            <a:avLst/>
          </a:prstGeom>
          <a:ln w="12700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42">
            <a:extLst>
              <a:ext uri="{FF2B5EF4-FFF2-40B4-BE49-F238E27FC236}">
                <a16:creationId xmlns:a16="http://schemas.microsoft.com/office/drawing/2014/main" id="{505BDD54-BA67-B436-10A4-448AC5E906F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581403" y="3909497"/>
            <a:ext cx="1395002" cy="21544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800" b="1" i="0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kumimoji="0" lang="nb-NO" sz="8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nb-NO" sz="800" b="1" i="0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ipsum</a:t>
            </a:r>
            <a:r>
              <a:rPr kumimoji="0" lang="nb-NO" sz="8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</a:t>
            </a:r>
            <a:r>
              <a:rPr kumimoji="0" lang="nb-NO" sz="800" b="0" i="1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kumimoji="0" lang="nb-NO" sz="800" b="0" i="1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nb-NO" sz="800" b="0" i="1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ipsum</a:t>
            </a:r>
            <a:endParaRPr kumimoji="0" lang="nb-NO" sz="800" b="0" i="1" u="none" strike="noStrike" kern="1200" cap="none" spc="0" normalizeH="0" baseline="0" noProof="0" dirty="0">
              <a:ln>
                <a:noFill/>
              </a:ln>
              <a:solidFill>
                <a:srgbClr val="2B2B2B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1" name="Rectangle 43">
            <a:extLst>
              <a:ext uri="{FF2B5EF4-FFF2-40B4-BE49-F238E27FC236}">
                <a16:creationId xmlns:a16="http://schemas.microsoft.com/office/drawing/2014/main" id="{D7D66AAA-7B53-8754-A4A8-60FB4EAEED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278073" y="1194970"/>
            <a:ext cx="1395002" cy="21544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800" b="1" i="0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kumimoji="0" lang="nb-NO" sz="8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nb-NO" sz="800" b="1" i="0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ipsum</a:t>
            </a:r>
            <a:r>
              <a:rPr kumimoji="0" lang="nb-NO" sz="8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</a:t>
            </a:r>
            <a:r>
              <a:rPr kumimoji="0" lang="nb-NO" sz="800" b="0" i="1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kumimoji="0" lang="nb-NO" sz="800" b="0" i="1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nb-NO" sz="800" b="0" i="1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ipsum</a:t>
            </a:r>
            <a:endParaRPr kumimoji="0" lang="nb-NO" sz="800" b="0" i="1" u="none" strike="noStrike" kern="1200" cap="none" spc="0" normalizeH="0" baseline="0" noProof="0" dirty="0">
              <a:ln>
                <a:noFill/>
              </a:ln>
              <a:solidFill>
                <a:srgbClr val="2B2B2B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2" name="Rectangle 44">
            <a:extLst>
              <a:ext uri="{FF2B5EF4-FFF2-40B4-BE49-F238E27FC236}">
                <a16:creationId xmlns:a16="http://schemas.microsoft.com/office/drawing/2014/main" id="{C78A48E1-C261-E136-AE6E-EA05A8243DE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29099" y="2314599"/>
            <a:ext cx="1395002" cy="21544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800" b="1" i="0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kumimoji="0" lang="nb-NO" sz="8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nb-NO" sz="800" b="1" i="0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ipsum</a:t>
            </a:r>
            <a:r>
              <a:rPr kumimoji="0" lang="nb-NO" sz="8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</a:t>
            </a:r>
            <a:r>
              <a:rPr kumimoji="0" lang="nb-NO" sz="800" b="0" i="1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kumimoji="0" lang="nb-NO" sz="800" b="0" i="1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nb-NO" sz="800" b="0" i="1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ipsum</a:t>
            </a:r>
            <a:endParaRPr kumimoji="0" lang="nb-NO" sz="800" b="0" i="1" u="none" strike="noStrike" kern="1200" cap="none" spc="0" normalizeH="0" baseline="0" noProof="0" dirty="0">
              <a:ln>
                <a:noFill/>
              </a:ln>
              <a:solidFill>
                <a:srgbClr val="2B2B2B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3" name="Rectangle 45">
            <a:extLst>
              <a:ext uri="{FF2B5EF4-FFF2-40B4-BE49-F238E27FC236}">
                <a16:creationId xmlns:a16="http://schemas.microsoft.com/office/drawing/2014/main" id="{24750464-89AF-BA42-AD29-876DC1F86C7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44615" y="1944716"/>
            <a:ext cx="1829112" cy="21544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800" b="1" i="0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kumimoji="0" lang="nb-NO" sz="8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nb-NO" sz="800" b="1" i="0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ipsum</a:t>
            </a:r>
            <a:r>
              <a:rPr kumimoji="0" lang="nb-NO" sz="8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</a:t>
            </a:r>
            <a:r>
              <a:rPr kumimoji="0" lang="nb-NO" sz="800" b="0" i="1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kumimoji="0" lang="nb-NO" sz="800" b="0" i="1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nb-NO" sz="800" b="0" i="1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ipsum</a:t>
            </a:r>
            <a:endParaRPr kumimoji="0" lang="nb-NO" sz="800" b="0" i="1" u="none" strike="noStrike" kern="1200" cap="none" spc="0" normalizeH="0" baseline="0" noProof="0" dirty="0">
              <a:ln>
                <a:noFill/>
              </a:ln>
              <a:solidFill>
                <a:srgbClr val="2B2B2B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4" name="Rectangle 46">
            <a:extLst>
              <a:ext uri="{FF2B5EF4-FFF2-40B4-BE49-F238E27FC236}">
                <a16:creationId xmlns:a16="http://schemas.microsoft.com/office/drawing/2014/main" id="{1D58AEC7-C712-7D21-B101-FF3A92EDE2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22759" y="1401479"/>
            <a:ext cx="2051232" cy="21544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800" b="1" i="0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kumimoji="0" lang="nb-NO" sz="8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nb-NO" sz="800" b="1" i="0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ipsum</a:t>
            </a:r>
            <a:r>
              <a:rPr kumimoji="0" lang="nb-NO" sz="8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</a:t>
            </a:r>
            <a:r>
              <a:rPr kumimoji="0" lang="nb-NO" sz="800" b="0" i="1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kumimoji="0" lang="nb-NO" sz="800" b="0" i="1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nb-NO" sz="800" b="0" i="1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ipsum</a:t>
            </a:r>
            <a:endParaRPr kumimoji="0" lang="nb-NO" sz="800" b="0" i="1" u="none" strike="noStrike" kern="1200" cap="none" spc="0" normalizeH="0" baseline="0" noProof="0" dirty="0">
              <a:ln>
                <a:noFill/>
              </a:ln>
              <a:solidFill>
                <a:srgbClr val="2B2B2B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Rectangle 47">
            <a:extLst>
              <a:ext uri="{FF2B5EF4-FFF2-40B4-BE49-F238E27FC236}">
                <a16:creationId xmlns:a16="http://schemas.microsoft.com/office/drawing/2014/main" id="{9449DE66-BF92-D2C7-E7F9-DA965B51DD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30080" y="2470646"/>
            <a:ext cx="1814380" cy="21544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800" b="1" i="0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kumimoji="0" lang="nb-NO" sz="8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nb-NO" sz="800" b="1" i="0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ipsum</a:t>
            </a:r>
            <a:r>
              <a:rPr kumimoji="0" lang="nb-NO" sz="8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</a:t>
            </a:r>
            <a:r>
              <a:rPr kumimoji="0" lang="nb-NO" sz="800" b="0" i="1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kumimoji="0" lang="nb-NO" sz="800" b="0" i="1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nb-NO" sz="800" b="0" i="1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ipsum</a:t>
            </a:r>
            <a:endParaRPr kumimoji="0" lang="nb-NO" sz="800" b="0" i="1" u="none" strike="noStrike" kern="1200" cap="none" spc="0" normalizeH="0" baseline="0" noProof="0" dirty="0">
              <a:ln>
                <a:noFill/>
              </a:ln>
              <a:solidFill>
                <a:srgbClr val="2B2B2B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6" name="Rectangle 49">
            <a:extLst>
              <a:ext uri="{FF2B5EF4-FFF2-40B4-BE49-F238E27FC236}">
                <a16:creationId xmlns:a16="http://schemas.microsoft.com/office/drawing/2014/main" id="{12903E01-5654-2596-E502-92F00B2915B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764999" y="2622293"/>
            <a:ext cx="12692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800" b="1" i="0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kumimoji="0" lang="nb-NO" sz="8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nb-NO" sz="800" b="1" i="0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ipsum</a:t>
            </a:r>
            <a:r>
              <a:rPr kumimoji="0" lang="nb-NO" sz="8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</a:t>
            </a:r>
            <a:r>
              <a:rPr kumimoji="0" lang="nb-NO" sz="800" b="0" i="1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kumimoji="0" lang="nb-NO" sz="800" b="0" i="1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nb-NO" sz="800" b="0" i="1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ipsum</a:t>
            </a:r>
            <a:endParaRPr kumimoji="0" lang="nb-NO" sz="800" b="0" i="1" u="none" strike="noStrike" kern="1200" cap="none" spc="0" normalizeH="0" baseline="0" noProof="0" dirty="0">
              <a:ln>
                <a:noFill/>
              </a:ln>
              <a:solidFill>
                <a:srgbClr val="2B2B2B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7" name="Rectangle 50">
            <a:extLst>
              <a:ext uri="{FF2B5EF4-FFF2-40B4-BE49-F238E27FC236}">
                <a16:creationId xmlns:a16="http://schemas.microsoft.com/office/drawing/2014/main" id="{8CD520C8-C750-4EB4-DC23-F7ED9AB769F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779227" y="2603325"/>
            <a:ext cx="1492986" cy="21544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800" b="1" i="0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kumimoji="0" lang="nb-NO" sz="8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nb-NO" sz="800" b="1" i="0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ipsum</a:t>
            </a:r>
            <a:r>
              <a:rPr kumimoji="0" lang="nb-NO" sz="8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</a:t>
            </a:r>
            <a:r>
              <a:rPr kumimoji="0" lang="nb-NO" sz="800" b="0" i="1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kumimoji="0" lang="nb-NO" sz="800" b="0" i="1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nb-NO" sz="800" b="0" i="1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ipsum</a:t>
            </a:r>
            <a:endParaRPr kumimoji="0" lang="nb-NO" sz="800" b="0" i="1" u="none" strike="noStrike" kern="1200" cap="none" spc="0" normalizeH="0" baseline="0" noProof="0" dirty="0">
              <a:ln>
                <a:noFill/>
              </a:ln>
              <a:solidFill>
                <a:srgbClr val="2B2B2B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8" name="Rectangle 51">
            <a:extLst>
              <a:ext uri="{FF2B5EF4-FFF2-40B4-BE49-F238E27FC236}">
                <a16:creationId xmlns:a16="http://schemas.microsoft.com/office/drawing/2014/main" id="{B93E2343-B2F2-5DCF-275F-30A01CD407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076286" y="1944716"/>
            <a:ext cx="1699395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700" b="1" i="0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kumimoji="0" lang="nb-NO" sz="7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nb-NO" sz="700" b="1" i="0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ipsum</a:t>
            </a:r>
            <a:r>
              <a:rPr kumimoji="0" lang="nb-NO" sz="7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</a:t>
            </a:r>
            <a:r>
              <a:rPr kumimoji="0" lang="nb-NO" sz="700" b="0" i="1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kumimoji="0" lang="nb-NO" sz="700" b="0" i="1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nb-NO" sz="700" b="0" i="1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ipsum</a:t>
            </a:r>
            <a:endParaRPr kumimoji="0" lang="nb-NO" sz="700" b="0" i="1" u="none" strike="noStrike" kern="1200" cap="none" spc="0" normalizeH="0" baseline="0" noProof="0" dirty="0">
              <a:ln>
                <a:noFill/>
              </a:ln>
              <a:solidFill>
                <a:srgbClr val="2B2B2B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9" name="Rectangle 52">
            <a:extLst>
              <a:ext uri="{FF2B5EF4-FFF2-40B4-BE49-F238E27FC236}">
                <a16:creationId xmlns:a16="http://schemas.microsoft.com/office/drawing/2014/main" id="{37B600E3-B940-A762-E66E-6B4CECDF842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89976" y="4665059"/>
            <a:ext cx="1395002" cy="21544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800" b="1" i="0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kumimoji="0" lang="nb-NO" sz="8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nb-NO" sz="800" b="1" i="0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ipsum</a:t>
            </a:r>
            <a:r>
              <a:rPr kumimoji="0" lang="nb-NO" sz="8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</a:t>
            </a:r>
            <a:r>
              <a:rPr kumimoji="0" lang="nb-NO" sz="800" b="0" i="1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kumimoji="0" lang="nb-NO" sz="800" b="0" i="1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nb-NO" sz="800" b="0" i="1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ipsum</a:t>
            </a:r>
            <a:endParaRPr kumimoji="0" lang="nb-NO" sz="800" b="0" i="1" u="none" strike="noStrike" kern="1200" cap="none" spc="0" normalizeH="0" baseline="0" noProof="0" dirty="0">
              <a:ln>
                <a:noFill/>
              </a:ln>
              <a:solidFill>
                <a:srgbClr val="2B2B2B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0" name="Rectangle 53">
            <a:extLst>
              <a:ext uri="{FF2B5EF4-FFF2-40B4-BE49-F238E27FC236}">
                <a16:creationId xmlns:a16="http://schemas.microsoft.com/office/drawing/2014/main" id="{7BB8EAB5-77B3-9ECF-12C2-E0836F54307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48104" y="1232917"/>
            <a:ext cx="2525623" cy="21544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800" b="1" i="0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kumimoji="0" lang="nb-NO" sz="8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nb-NO" sz="800" b="1" i="0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ipsum</a:t>
            </a:r>
            <a:r>
              <a:rPr kumimoji="0" lang="nb-NO" sz="8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</a:t>
            </a:r>
            <a:r>
              <a:rPr kumimoji="0" lang="nb-NO" sz="800" b="0" i="1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kumimoji="0" lang="nb-NO" sz="800" b="0" i="1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nb-NO" sz="800" b="0" i="1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ipsum</a:t>
            </a:r>
            <a:endParaRPr kumimoji="0" lang="nb-NO" sz="800" b="0" i="1" u="none" strike="noStrike" kern="1200" cap="none" spc="0" normalizeH="0" baseline="0" noProof="0" dirty="0">
              <a:ln>
                <a:noFill/>
              </a:ln>
              <a:solidFill>
                <a:srgbClr val="2B2B2B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1" name="TextBox 58">
            <a:extLst>
              <a:ext uri="{FF2B5EF4-FFF2-40B4-BE49-F238E27FC236}">
                <a16:creationId xmlns:a16="http://schemas.microsoft.com/office/drawing/2014/main" id="{6DFB2F99-335E-45EE-0535-5FE02496F62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92941" y="1596613"/>
            <a:ext cx="162109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700" b="1" i="0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kumimoji="0" lang="nb-NO" sz="7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nb-NO" sz="700" b="1" i="0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ipsum</a:t>
            </a:r>
            <a:r>
              <a:rPr kumimoji="0" lang="nb-NO" sz="7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</a:t>
            </a:r>
            <a:r>
              <a:rPr kumimoji="0" lang="nb-NO" sz="700" b="0" i="1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kumimoji="0" lang="nb-NO" sz="700" b="0" i="1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nb-NO" sz="700" b="0" i="1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ipsum</a:t>
            </a:r>
            <a:endParaRPr kumimoji="0" lang="nb-NO" sz="700" b="0" i="1" u="none" strike="noStrike" kern="1200" cap="none" spc="0" normalizeH="0" baseline="0" noProof="0" dirty="0">
              <a:ln>
                <a:noFill/>
              </a:ln>
              <a:solidFill>
                <a:srgbClr val="2B2B2B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2" name="TextBox 59">
            <a:extLst>
              <a:ext uri="{FF2B5EF4-FFF2-40B4-BE49-F238E27FC236}">
                <a16:creationId xmlns:a16="http://schemas.microsoft.com/office/drawing/2014/main" id="{E6C8E3CA-137E-1464-E373-90E32261CE3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771210" y="1072048"/>
            <a:ext cx="132600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700" b="1" i="0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kumimoji="0" lang="nb-NO" sz="7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nb-NO" sz="700" b="1" i="0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ipsum</a:t>
            </a:r>
            <a:r>
              <a:rPr kumimoji="0" lang="nb-NO" sz="7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</a:t>
            </a:r>
            <a:r>
              <a:rPr kumimoji="0" lang="nb-NO" sz="700" b="0" i="1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kumimoji="0" lang="nb-NO" sz="700" b="0" i="1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nb-NO" sz="700" b="0" i="1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ipsum</a:t>
            </a:r>
            <a:endParaRPr kumimoji="0" lang="nb-NO" sz="700" b="0" i="1" u="none" strike="noStrike" kern="1200" cap="none" spc="0" normalizeH="0" baseline="0" noProof="0" dirty="0">
              <a:ln>
                <a:noFill/>
              </a:ln>
              <a:solidFill>
                <a:srgbClr val="2B2B2B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3" name="TextBox 60">
            <a:extLst>
              <a:ext uri="{FF2B5EF4-FFF2-40B4-BE49-F238E27FC236}">
                <a16:creationId xmlns:a16="http://schemas.microsoft.com/office/drawing/2014/main" id="{65B1819F-E3CF-4C6E-483B-CF5C7883759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 rot="16200000">
            <a:off x="68405" y="1701668"/>
            <a:ext cx="1471878" cy="584775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1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Styring</a:t>
            </a:r>
            <a:br>
              <a:rPr kumimoji="0" lang="nb-NO" sz="1600" b="0" i="1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kumimoji="0" lang="nb-NO" sz="1600" b="0" i="1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 og finansiering</a:t>
            </a:r>
          </a:p>
        </p:txBody>
      </p:sp>
      <p:sp>
        <p:nvSpPr>
          <p:cNvPr id="24" name="TextBox 61">
            <a:extLst>
              <a:ext uri="{FF2B5EF4-FFF2-40B4-BE49-F238E27FC236}">
                <a16:creationId xmlns:a16="http://schemas.microsoft.com/office/drawing/2014/main" id="{06780B39-BFA8-9D73-0126-57DE070F424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 rot="16200000">
            <a:off x="-164910" y="4090712"/>
            <a:ext cx="19401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1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Tjenestemodell og</a:t>
            </a:r>
            <a:br>
              <a:rPr kumimoji="0" lang="nb-NO" sz="1600" b="0" i="1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kumimoji="0" lang="nb-NO" sz="1600" b="0" i="1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struktur</a:t>
            </a:r>
          </a:p>
        </p:txBody>
      </p:sp>
      <p:sp>
        <p:nvSpPr>
          <p:cNvPr id="25" name="TextBox 62">
            <a:extLst>
              <a:ext uri="{FF2B5EF4-FFF2-40B4-BE49-F238E27FC236}">
                <a16:creationId xmlns:a16="http://schemas.microsoft.com/office/drawing/2014/main" id="{E347DEB1-BD5E-CA52-DF87-6685DEAD906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45040" y="6141695"/>
            <a:ext cx="28363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1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Teknologi og datamodeller</a:t>
            </a:r>
          </a:p>
        </p:txBody>
      </p:sp>
      <p:sp>
        <p:nvSpPr>
          <p:cNvPr id="26" name="TextBox 63">
            <a:extLst>
              <a:ext uri="{FF2B5EF4-FFF2-40B4-BE49-F238E27FC236}">
                <a16:creationId xmlns:a16="http://schemas.microsoft.com/office/drawing/2014/main" id="{CEDD1341-9090-2520-B029-8C022E29E46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909688" y="6146726"/>
            <a:ext cx="5049983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1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Kompetanse og opplæring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600" b="0" i="1" u="none" strike="noStrike" kern="1200" cap="none" spc="0" normalizeH="0" baseline="0" noProof="0" dirty="0">
              <a:ln>
                <a:noFill/>
              </a:ln>
              <a:solidFill>
                <a:srgbClr val="2B2B2B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7" name="Rectangle 64">
            <a:extLst>
              <a:ext uri="{FF2B5EF4-FFF2-40B4-BE49-F238E27FC236}">
                <a16:creationId xmlns:a16="http://schemas.microsoft.com/office/drawing/2014/main" id="{34E07D4D-85AD-9B57-9B98-B1983CE4175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146924" y="2032029"/>
            <a:ext cx="1497151" cy="21544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800" b="1" i="0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kumimoji="0" lang="nb-NO" sz="8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nb-NO" sz="800" b="1" i="0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ipsum</a:t>
            </a:r>
            <a:r>
              <a:rPr kumimoji="0" lang="nb-NO" sz="8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</a:t>
            </a:r>
            <a:r>
              <a:rPr kumimoji="0" lang="nb-NO" sz="800" b="0" i="1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kumimoji="0" lang="nb-NO" sz="800" b="0" i="1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nb-NO" sz="800" b="0" i="1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ipsum</a:t>
            </a:r>
            <a:endParaRPr kumimoji="0" lang="nb-NO" sz="800" b="0" i="1" u="none" strike="noStrike" kern="1200" cap="none" spc="0" normalizeH="0" baseline="0" noProof="0" dirty="0">
              <a:ln>
                <a:noFill/>
              </a:ln>
              <a:solidFill>
                <a:srgbClr val="2B2B2B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8" name="Rectangle 65">
            <a:extLst>
              <a:ext uri="{FF2B5EF4-FFF2-40B4-BE49-F238E27FC236}">
                <a16:creationId xmlns:a16="http://schemas.microsoft.com/office/drawing/2014/main" id="{5C93F5DC-8C8E-3E6C-6DEF-6619765256D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145098" y="4186375"/>
            <a:ext cx="1395002" cy="21544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800" b="1" i="0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kumimoji="0" lang="nb-NO" sz="8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nb-NO" sz="800" b="1" i="0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ipsum</a:t>
            </a:r>
            <a:r>
              <a:rPr kumimoji="0" lang="nb-NO" sz="8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</a:t>
            </a:r>
            <a:r>
              <a:rPr kumimoji="0" lang="nb-NO" sz="800" b="0" i="1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kumimoji="0" lang="nb-NO" sz="800" b="0" i="1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nb-NO" sz="800" b="0" i="1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ipsum</a:t>
            </a:r>
            <a:endParaRPr kumimoji="0" lang="nb-NO" sz="800" b="0" i="1" u="none" strike="noStrike" kern="1200" cap="none" spc="0" normalizeH="0" baseline="0" noProof="0" dirty="0">
              <a:ln>
                <a:noFill/>
              </a:ln>
              <a:solidFill>
                <a:srgbClr val="2B2B2B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9" name="Rectangle 67">
            <a:extLst>
              <a:ext uri="{FF2B5EF4-FFF2-40B4-BE49-F238E27FC236}">
                <a16:creationId xmlns:a16="http://schemas.microsoft.com/office/drawing/2014/main" id="{00CB9774-A16F-F240-18DD-6DE8395887D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524531" y="4883820"/>
            <a:ext cx="1395002" cy="21544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800" b="1" i="0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kumimoji="0" lang="nb-NO" sz="8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nb-NO" sz="800" b="1" i="0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ipsum</a:t>
            </a:r>
            <a:r>
              <a:rPr kumimoji="0" lang="nb-NO" sz="8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</a:t>
            </a:r>
            <a:r>
              <a:rPr kumimoji="0" lang="nb-NO" sz="800" b="0" i="1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kumimoji="0" lang="nb-NO" sz="800" b="0" i="1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nb-NO" sz="800" b="0" i="1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ipsum</a:t>
            </a:r>
            <a:endParaRPr kumimoji="0" lang="nb-NO" sz="800" b="0" i="1" u="none" strike="noStrike" kern="1200" cap="none" spc="0" normalizeH="0" baseline="0" noProof="0" dirty="0">
              <a:ln>
                <a:noFill/>
              </a:ln>
              <a:solidFill>
                <a:srgbClr val="2B2B2B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2" name="TextBox 63">
            <a:extLst>
              <a:ext uri="{FF2B5EF4-FFF2-40B4-BE49-F238E27FC236}">
                <a16:creationId xmlns:a16="http://schemas.microsoft.com/office/drawing/2014/main" id="{7A192E41-089A-F54C-D00C-0A1ED167D6B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21374" y="555088"/>
            <a:ext cx="6591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1" i="1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2025</a:t>
            </a:r>
          </a:p>
        </p:txBody>
      </p:sp>
      <p:sp>
        <p:nvSpPr>
          <p:cNvPr id="33" name="TextBox 63">
            <a:extLst>
              <a:ext uri="{FF2B5EF4-FFF2-40B4-BE49-F238E27FC236}">
                <a16:creationId xmlns:a16="http://schemas.microsoft.com/office/drawing/2014/main" id="{EDCE0B59-D0B8-B8D6-D0F3-DFAB231E996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434956" y="528812"/>
            <a:ext cx="6591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1" i="1" u="none" strike="noStrike" kern="1200" cap="none" spc="0" normalizeH="0" baseline="0" noProof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2030</a:t>
            </a:r>
          </a:p>
        </p:txBody>
      </p:sp>
      <p:sp>
        <p:nvSpPr>
          <p:cNvPr id="34" name="TextBox 63">
            <a:extLst>
              <a:ext uri="{FF2B5EF4-FFF2-40B4-BE49-F238E27FC236}">
                <a16:creationId xmlns:a16="http://schemas.microsoft.com/office/drawing/2014/main" id="{FA8C572C-10F2-9C89-E454-F7C38672B59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317392" y="524834"/>
            <a:ext cx="6591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1" i="1" u="none" strike="noStrike" kern="1200" cap="none" spc="0" normalizeH="0" baseline="0" noProof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2035</a:t>
            </a:r>
          </a:p>
        </p:txBody>
      </p:sp>
      <p:sp>
        <p:nvSpPr>
          <p:cNvPr id="35" name="Rectangle 65">
            <a:extLst>
              <a:ext uri="{FF2B5EF4-FFF2-40B4-BE49-F238E27FC236}">
                <a16:creationId xmlns:a16="http://schemas.microsoft.com/office/drawing/2014/main" id="{7F06773E-DB0C-B756-3B44-EC432C794D5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011020" y="3445551"/>
            <a:ext cx="2138303" cy="21544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800" b="1" i="0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kumimoji="0" lang="nb-NO" sz="8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nb-NO" sz="800" b="1" i="0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ipsum</a:t>
            </a:r>
            <a:r>
              <a:rPr kumimoji="0" lang="nb-NO" sz="8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</a:t>
            </a:r>
            <a:r>
              <a:rPr kumimoji="0" lang="nb-NO" sz="800" b="0" i="1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kumimoji="0" lang="nb-NO" sz="800" b="0" i="1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nb-NO" sz="800" b="0" i="1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ipsum</a:t>
            </a:r>
            <a:endParaRPr kumimoji="0" lang="nb-NO" sz="800" b="0" i="1" u="none" strike="noStrike" kern="1200" cap="none" spc="0" normalizeH="0" baseline="0" noProof="0" dirty="0">
              <a:ln>
                <a:noFill/>
              </a:ln>
              <a:solidFill>
                <a:srgbClr val="2B2B2B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6" name="Rectangle 65">
            <a:extLst>
              <a:ext uri="{FF2B5EF4-FFF2-40B4-BE49-F238E27FC236}">
                <a16:creationId xmlns:a16="http://schemas.microsoft.com/office/drawing/2014/main" id="{3498C849-4D86-A611-9C80-F33B67E3032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631759" y="5032646"/>
            <a:ext cx="1395002" cy="21544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800" b="1" i="0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kumimoji="0" lang="nb-NO" sz="8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nb-NO" sz="800" b="1" i="0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ipsum</a:t>
            </a:r>
            <a:r>
              <a:rPr kumimoji="0" lang="nb-NO" sz="8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</a:t>
            </a:r>
            <a:r>
              <a:rPr kumimoji="0" lang="nb-NO" sz="800" b="0" i="1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kumimoji="0" lang="nb-NO" sz="800" b="0" i="1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nb-NO" sz="800" b="0" i="1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ipsum</a:t>
            </a:r>
            <a:endParaRPr kumimoji="0" lang="nb-NO" sz="800" b="0" i="1" u="none" strike="noStrike" kern="1200" cap="none" spc="0" normalizeH="0" baseline="0" noProof="0" dirty="0">
              <a:ln>
                <a:noFill/>
              </a:ln>
              <a:solidFill>
                <a:srgbClr val="2B2B2B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7" name="Rectangle 65">
            <a:extLst>
              <a:ext uri="{FF2B5EF4-FFF2-40B4-BE49-F238E27FC236}">
                <a16:creationId xmlns:a16="http://schemas.microsoft.com/office/drawing/2014/main" id="{5B9A5FBA-AD69-3B63-88A4-8ED1ACCEA84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580216" y="4076344"/>
            <a:ext cx="1860410" cy="21544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800" b="1" i="0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kumimoji="0" lang="nb-NO" sz="8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nb-NO" sz="800" b="1" i="0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ipsum</a:t>
            </a:r>
            <a:r>
              <a:rPr kumimoji="0" lang="nb-NO" sz="8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</a:t>
            </a:r>
            <a:r>
              <a:rPr kumimoji="0" lang="nb-NO" sz="800" b="0" i="1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kumimoji="0" lang="nb-NO" sz="800" b="0" i="1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nb-NO" sz="800" b="0" i="1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ipsum</a:t>
            </a:r>
            <a:endParaRPr kumimoji="0" lang="nb-NO" sz="800" b="0" i="1" u="none" strike="noStrike" kern="1200" cap="none" spc="0" normalizeH="0" baseline="0" noProof="0" dirty="0">
              <a:ln>
                <a:noFill/>
              </a:ln>
              <a:solidFill>
                <a:srgbClr val="2B2B2B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8" name="Rectangle 65">
            <a:extLst>
              <a:ext uri="{FF2B5EF4-FFF2-40B4-BE49-F238E27FC236}">
                <a16:creationId xmlns:a16="http://schemas.microsoft.com/office/drawing/2014/main" id="{5FFD5520-1A52-AAFF-84DE-CC2B70BA037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22811" y="2858034"/>
            <a:ext cx="1492986" cy="20005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700" b="1" i="0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kumimoji="0" lang="nb-NO" sz="7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nb-NO" sz="700" b="1" i="0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ipsum</a:t>
            </a:r>
            <a:r>
              <a:rPr kumimoji="0" lang="nb-NO" sz="7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</a:t>
            </a:r>
            <a:r>
              <a:rPr kumimoji="0" lang="nb-NO" sz="700" b="0" i="1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kumimoji="0" lang="nb-NO" sz="700" b="0" i="1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nb-NO" sz="700" b="0" i="1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ipsum</a:t>
            </a:r>
            <a:endParaRPr kumimoji="0" lang="nb-NO" sz="700" b="0" i="1" u="none" strike="noStrike" kern="1200" cap="none" spc="0" normalizeH="0" baseline="0" noProof="0" dirty="0">
              <a:ln>
                <a:noFill/>
              </a:ln>
              <a:solidFill>
                <a:srgbClr val="2B2B2B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9" name="Rectangle 65">
            <a:extLst>
              <a:ext uri="{FF2B5EF4-FFF2-40B4-BE49-F238E27FC236}">
                <a16:creationId xmlns:a16="http://schemas.microsoft.com/office/drawing/2014/main" id="{4C5E0E85-44BC-A1CD-0142-117D684BD59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81071" y="3220942"/>
            <a:ext cx="1650916" cy="41549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800" b="1" i="0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kumimoji="0" lang="nb-NO" sz="8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nb-NO" sz="800" b="1" i="0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ipsum</a:t>
            </a:r>
            <a:r>
              <a:rPr kumimoji="0" lang="nb-NO" sz="8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</a:t>
            </a:r>
            <a:r>
              <a:rPr kumimoji="0" lang="nb-NO" sz="800" b="0" i="1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kumimoji="0" lang="nb-NO" sz="800" b="0" i="1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nb-NO" sz="800" b="0" i="1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ipsum</a:t>
            </a:r>
            <a:endParaRPr kumimoji="0" lang="nb-NO" sz="800" b="0" i="1" u="none" strike="noStrike" kern="1200" cap="none" spc="0" normalizeH="0" baseline="0" noProof="0" dirty="0">
              <a:ln>
                <a:noFill/>
              </a:ln>
              <a:solidFill>
                <a:srgbClr val="2B2B2B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800" b="1" i="0" u="none" strike="noStrike" kern="1200" cap="none" spc="0" normalizeH="0" baseline="0" noProof="0" dirty="0">
              <a:ln>
                <a:noFill/>
              </a:ln>
              <a:solidFill>
                <a:srgbClr val="2B2B2B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0" name="Rectangle 65">
            <a:extLst>
              <a:ext uri="{FF2B5EF4-FFF2-40B4-BE49-F238E27FC236}">
                <a16:creationId xmlns:a16="http://schemas.microsoft.com/office/drawing/2014/main" id="{146A9BF7-B509-F9DB-9166-BFDE7695F05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875629" y="3536282"/>
            <a:ext cx="1641668" cy="20005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700" b="1" i="0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kumimoji="0" lang="nb-NO" sz="7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nb-NO" sz="700" b="1" i="0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ipsum</a:t>
            </a:r>
            <a:r>
              <a:rPr kumimoji="0" lang="nb-NO" sz="7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</a:t>
            </a:r>
            <a:r>
              <a:rPr kumimoji="0" lang="nb-NO" sz="700" b="0" i="1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kumimoji="0" lang="nb-NO" sz="700" b="0" i="1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nb-NO" sz="700" b="0" i="1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ipsum</a:t>
            </a:r>
            <a:endParaRPr kumimoji="0" lang="nb-NO" sz="700" b="0" i="1" u="none" strike="noStrike" kern="1200" cap="none" spc="0" normalizeH="0" baseline="0" noProof="0" dirty="0">
              <a:ln>
                <a:noFill/>
              </a:ln>
              <a:solidFill>
                <a:srgbClr val="2B2B2B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1" name="Rectangle 49">
            <a:extLst>
              <a:ext uri="{FF2B5EF4-FFF2-40B4-BE49-F238E27FC236}">
                <a16:creationId xmlns:a16="http://schemas.microsoft.com/office/drawing/2014/main" id="{07D4F1D4-DB03-9D3D-B6DC-496A40DB5CE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709594" y="3341906"/>
            <a:ext cx="139500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800" b="1" i="0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kumimoji="0" lang="nb-NO" sz="8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nb-NO" sz="800" b="1" i="0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ipsum</a:t>
            </a:r>
            <a:r>
              <a:rPr kumimoji="0" lang="nb-NO" sz="800" b="1" i="0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</a:t>
            </a:r>
            <a:r>
              <a:rPr kumimoji="0" lang="nb-NO" sz="800" b="0" i="1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kumimoji="0" lang="nb-NO" sz="800" b="0" i="1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nb-NO" sz="800" b="0" i="1" u="none" strike="noStrike" kern="1200" cap="none" spc="0" normalizeH="0" baseline="0" noProof="0" dirty="0" err="1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ipsum</a:t>
            </a:r>
            <a:endParaRPr kumimoji="0" lang="nb-NO" sz="800" b="0" i="1" u="none" strike="noStrike" kern="1200" cap="none" spc="0" normalizeH="0" baseline="0" noProof="0" dirty="0">
              <a:ln>
                <a:noFill/>
              </a:ln>
              <a:solidFill>
                <a:srgbClr val="2B2B2B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2" name="Oval 29">
            <a:extLst>
              <a:ext uri="{FF2B5EF4-FFF2-40B4-BE49-F238E27FC236}">
                <a16:creationId xmlns:a16="http://schemas.microsoft.com/office/drawing/2014/main" id="{49E5AEBA-A73D-2C1C-0458-3061FD18E66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37101" y="5328891"/>
            <a:ext cx="1273919" cy="122638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1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Dagens situasjon</a:t>
            </a:r>
          </a:p>
        </p:txBody>
      </p:sp>
      <p:sp>
        <p:nvSpPr>
          <p:cNvPr id="43" name="Oval 29">
            <a:extLst>
              <a:ext uri="{FF2B5EF4-FFF2-40B4-BE49-F238E27FC236}">
                <a16:creationId xmlns:a16="http://schemas.microsoft.com/office/drawing/2014/main" id="{B88CD7D7-C715-5328-6023-74F9C9021DD1}"/>
              </a:ext>
            </a:extLst>
          </p:cNvPr>
          <p:cNvSpPr/>
          <p:nvPr/>
        </p:nvSpPr>
        <p:spPr>
          <a:xfrm>
            <a:off x="10112338" y="148123"/>
            <a:ext cx="1716576" cy="1652518"/>
          </a:xfrm>
          <a:prstGeom prst="ellipse">
            <a:avLst/>
          </a:prstGeom>
          <a:solidFill>
            <a:srgbClr val="FEE497"/>
          </a:solidFill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1" u="none" strike="noStrike" kern="1200" cap="none" spc="0" normalizeH="0" baseline="0" noProof="0" dirty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Et helhetlig og teknologistøttet system der varsler automatisk rutes til riktig aktør/ respondent  – for rett hjelp til rett tid"</a:t>
            </a:r>
          </a:p>
        </p:txBody>
      </p:sp>
    </p:spTree>
    <p:extLst>
      <p:ext uri="{BB962C8B-B14F-4D97-AF65-F5344CB8AC3E}">
        <p14:creationId xmlns:p14="http://schemas.microsoft.com/office/powerpoint/2010/main" val="179967435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-tema">
  <a:themeElements>
    <a:clrScheme name="Lilla 1">
      <a:dk1>
        <a:srgbClr val="2B2B2B"/>
      </a:dk1>
      <a:lt1>
        <a:srgbClr val="FFFFFF"/>
      </a:lt1>
      <a:dk2>
        <a:srgbClr val="15485B"/>
      </a:dk2>
      <a:lt2>
        <a:srgbClr val="E7E6E6"/>
      </a:lt2>
      <a:accent1>
        <a:srgbClr val="FCB970"/>
      </a:accent1>
      <a:accent2>
        <a:srgbClr val="598FA4"/>
      </a:accent2>
      <a:accent3>
        <a:srgbClr val="EDE8F8"/>
      </a:accent3>
      <a:accent4>
        <a:srgbClr val="F48636"/>
      </a:accent4>
      <a:accent5>
        <a:srgbClr val="7DA7BB"/>
      </a:accent5>
      <a:accent6>
        <a:srgbClr val="E3F1D8"/>
      </a:accent6>
      <a:hlink>
        <a:srgbClr val="0563C1"/>
      </a:hlink>
      <a:folHlink>
        <a:srgbClr val="EDE8F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elseinn ppt mal tomv" id="{8B5C0B7D-B2DF-42FD-B816-E46F450B8A83}" vid="{B4F0381F-2D69-4552-9D88-BA17DE6C4559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159</Words>
  <Application>Microsoft Macintosh PowerPoint</Application>
  <PresentationFormat>Widescreen</PresentationFormat>
  <Paragraphs>33</Paragraphs>
  <Slides>1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5" baseType="lpstr">
      <vt:lpstr>Aptos</vt:lpstr>
      <vt:lpstr>Arial</vt:lpstr>
      <vt:lpstr>Lato</vt:lpstr>
      <vt:lpstr>1_Office-tema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Trude Øvergård</dc:creator>
  <cp:lastModifiedBy>Trude Øvergård</cp:lastModifiedBy>
  <cp:revision>1</cp:revision>
  <dcterms:created xsi:type="dcterms:W3CDTF">2025-06-24T11:22:14Z</dcterms:created>
  <dcterms:modified xsi:type="dcterms:W3CDTF">2025-06-24T11:35:05Z</dcterms:modified>
</cp:coreProperties>
</file>